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3"/>
  </p:notesMasterIdLst>
  <p:sldIdLst>
    <p:sldId id="256" r:id="rId8"/>
    <p:sldId id="271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15" r:id="rId21"/>
    <p:sldId id="305" r:id="rId2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09" d="100"/>
          <a:sy n="109" d="100"/>
        </p:scale>
        <p:origin x="69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897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664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5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uiswing/components/tabl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Swing </a:t>
            </a:r>
            <a:r>
              <a:rPr lang="en-US" dirty="0"/>
              <a:t>and MVC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MVC Concepts</a:t>
            </a:r>
          </a:p>
          <a:p>
            <a:pPr>
              <a:buFont typeface="Arial" charset="0"/>
              <a:buChar char="•"/>
            </a:pPr>
            <a:r>
              <a:rPr lang="en-US" sz="2800" dirty="0" err="1"/>
              <a:t>ComboBox</a:t>
            </a:r>
            <a:r>
              <a:rPr lang="en-US" sz="2800" dirty="0"/>
              <a:t> Model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Table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81" y="1203569"/>
            <a:ext cx="4209524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JTableModel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66751"/>
            <a:ext cx="6705600" cy="424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ChatTable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getColumnCount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getColumnName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Class&lt;?&gt;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getColumnClass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getRowCount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getValueAt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isCellEditable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setValueAt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aValue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addTableModelListener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TableModelListener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removeTableModelListener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TableModelListener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3600" y="10105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How many columns are there?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400" y="14005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What is the column header?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2800" y="1790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What type of data is in the column?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7200" y="21877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How many rows are there?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2600" y="299460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Can the user edit this cell?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0700" y="2584950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What is the value of this cell?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3100" y="336407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User edited this cell.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8700" y="376081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Notify me of changes.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9800" y="414180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 no longer need notifications.</a:t>
            </a:r>
          </a:p>
        </p:txBody>
      </p:sp>
    </p:spTree>
    <p:extLst>
      <p:ext uri="{BB962C8B-B14F-4D97-AF65-F5344CB8AC3E}">
        <p14:creationId xmlns:p14="http://schemas.microsoft.com/office/powerpoint/2010/main" val="16190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88" y="2114550"/>
            <a:ext cx="4170224" cy="28288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57151"/>
            <a:ext cx="4572000" cy="609600"/>
          </a:xfrm>
        </p:spPr>
        <p:txBody>
          <a:bodyPr/>
          <a:lstStyle/>
          <a:p>
            <a:r>
              <a:rPr lang="en-US" dirty="0"/>
              <a:t>Chat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85896"/>
            <a:ext cx="632460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ChatModel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colnames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"Sender"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"Date"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"Message"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ChatModel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3;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colnames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...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256808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Who is            Darth Vader?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2654510"/>
            <a:ext cx="94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He’s Luke’s father 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2924">
            <a:off x="6215981" y="3576876"/>
            <a:ext cx="166556" cy="2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160260"/>
            <a:ext cx="6629400" cy="454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Class&lt;?&gt;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getColumnClass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==1)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isCellEditable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setValueAt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addTableModelListener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removeTableModelListener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TableModelListener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6195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169" y="1802917"/>
            <a:ext cx="4571429" cy="31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57151"/>
            <a:ext cx="6858000" cy="609600"/>
          </a:xfrm>
        </p:spPr>
        <p:txBody>
          <a:bodyPr/>
          <a:lstStyle/>
          <a:p>
            <a:r>
              <a:rPr lang="en-US" dirty="0"/>
              <a:t>Chat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85750"/>
            <a:ext cx="3962400" cy="2056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getRowCount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List&lt;Message&gt;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RemoteException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866184"/>
            <a:ext cx="3962400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getValueAt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try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List&lt;Message&gt;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Message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switch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.getSender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.getPosted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.getMessage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RemoteException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RuntimeException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More to </a:t>
            </a:r>
            <a:r>
              <a:rPr lang="en-US" dirty="0" err="1"/>
              <a:t>JTable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123950"/>
            <a:ext cx="3352800" cy="3352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925391"/>
            <a:ext cx="45720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 renderers</a:t>
            </a:r>
          </a:p>
          <a:p>
            <a:r>
              <a:rPr lang="en-US" dirty="0"/>
              <a:t>Custom editors</a:t>
            </a:r>
          </a:p>
          <a:p>
            <a:r>
              <a:rPr lang="en-US" dirty="0"/>
              <a:t>Column sorting</a:t>
            </a:r>
          </a:p>
          <a:p>
            <a:r>
              <a:rPr lang="en-US" dirty="0"/>
              <a:t>Column widths</a:t>
            </a:r>
          </a:p>
          <a:p>
            <a:r>
              <a:rPr lang="en-US" dirty="0"/>
              <a:t>Asynchronous updates</a:t>
            </a:r>
          </a:p>
        </p:txBody>
      </p:sp>
    </p:spTree>
    <p:extLst>
      <p:ext uri="{BB962C8B-B14F-4D97-AF65-F5344CB8AC3E}">
        <p14:creationId xmlns:p14="http://schemas.microsoft.com/office/powerpoint/2010/main" val="39253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82135"/>
            <a:ext cx="3749040" cy="21034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304474" cy="2971800"/>
          </a:xfrm>
        </p:spPr>
        <p:txBody>
          <a:bodyPr/>
          <a:lstStyle/>
          <a:p>
            <a:r>
              <a:rPr lang="en-US" dirty="0"/>
              <a:t>Type in the </a:t>
            </a:r>
            <a:r>
              <a:rPr lang="en-US" dirty="0" err="1"/>
              <a:t>JTable</a:t>
            </a:r>
            <a:r>
              <a:rPr lang="en-US" dirty="0"/>
              <a:t> Chat code.</a:t>
            </a:r>
          </a:p>
          <a:p>
            <a:r>
              <a:rPr lang="en-US" dirty="0"/>
              <a:t>Add a </a:t>
            </a:r>
            <a:r>
              <a:rPr lang="en-US" dirty="0" err="1"/>
              <a:t>JTextField</a:t>
            </a:r>
            <a:r>
              <a:rPr lang="en-US" dirty="0"/>
              <a:t> for filtering the table.</a:t>
            </a:r>
          </a:p>
          <a:p>
            <a:r>
              <a:rPr lang="en-US" dirty="0"/>
              <a:t>Try telling the table when the filtering has changed.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4582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http://c2.com/cgi/wiki?ModelViewController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https://docs.oracle.com/javase/tutorial/uiswing/components/table.html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02396"/>
            <a:ext cx="3282462" cy="218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295400" y="1917100"/>
            <a:ext cx="2590800" cy="17976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the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243613"/>
            <a:ext cx="960120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7050" y="139648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JComboBox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1170" y="2589176"/>
            <a:ext cx="533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1170" y="2741576"/>
            <a:ext cx="533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1170" y="2893976"/>
            <a:ext cx="533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1170" y="3046376"/>
            <a:ext cx="533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7020" y="2249878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List of Strings</a:t>
            </a:r>
          </a:p>
        </p:txBody>
      </p:sp>
      <p:sp>
        <p:nvSpPr>
          <p:cNvPr id="15" name="Donut 14"/>
          <p:cNvSpPr/>
          <p:nvPr/>
        </p:nvSpPr>
        <p:spPr>
          <a:xfrm>
            <a:off x="6477000" y="1964228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Donut 15"/>
          <p:cNvSpPr/>
          <p:nvPr/>
        </p:nvSpPr>
        <p:spPr>
          <a:xfrm>
            <a:off x="6477000" y="3330502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Donut 16"/>
          <p:cNvSpPr/>
          <p:nvPr/>
        </p:nvSpPr>
        <p:spPr>
          <a:xfrm>
            <a:off x="6477000" y="2647365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2092428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Spinach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2800" y="27590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Jello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91375" y="3458702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Pizza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72200" y="1712876"/>
            <a:ext cx="2057400" cy="236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8400" y="1352424"/>
            <a:ext cx="2362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Map&lt;User, Set&lt;Food&gt;&gt;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924300" y="2365902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98524" y="2088903"/>
            <a:ext cx="115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add(“Spinach”)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24300" y="2727675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98524" y="2450676"/>
            <a:ext cx="115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add(“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Jello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”)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924300" y="3310413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11955" y="3013824"/>
            <a:ext cx="1353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selected(“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Jello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2205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26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035050" y="1951352"/>
            <a:ext cx="1524000" cy="17976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2277865"/>
            <a:ext cx="960120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0886" y="149175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JComboBox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Donut 14"/>
          <p:cNvSpPr/>
          <p:nvPr/>
        </p:nvSpPr>
        <p:spPr>
          <a:xfrm>
            <a:off x="6781800" y="1949878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Donut 15"/>
          <p:cNvSpPr/>
          <p:nvPr/>
        </p:nvSpPr>
        <p:spPr>
          <a:xfrm>
            <a:off x="6781800" y="3316152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Donut 16"/>
          <p:cNvSpPr/>
          <p:nvPr/>
        </p:nvSpPr>
        <p:spPr>
          <a:xfrm>
            <a:off x="6781800" y="2633015"/>
            <a:ext cx="533400" cy="5334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2078078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Spinach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274465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Jello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96175" y="3444352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Pizza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77000" y="1698526"/>
            <a:ext cx="2057400" cy="236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3200" y="1338074"/>
            <a:ext cx="2362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Map&lt;User, Set&lt;Food&gt;&gt;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584475" y="2408562"/>
            <a:ext cx="2017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68802" y="2899200"/>
            <a:ext cx="163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is now selected.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“Chips” to the list.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584476" y="2899715"/>
            <a:ext cx="2017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03322" y="1807951"/>
            <a:ext cx="1712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How many?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What is number 2?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is requested.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Which is selected?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730240" y="2697480"/>
            <a:ext cx="731520" cy="26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641649" y="2215091"/>
            <a:ext cx="1073351" cy="9889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7001" y="1782172"/>
            <a:ext cx="110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4721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ComboBoxModel</a:t>
            </a:r>
            <a:r>
              <a:rPr lang="en-US" dirty="0"/>
              <a:t>&lt;?&gt;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19150"/>
            <a:ext cx="7696200" cy="401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FoodModel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ComboBoxModel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{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getElementAt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getSelectedItem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setSelectedItem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anItem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addListDataListener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removeListDataListener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5000" y="851550"/>
            <a:ext cx="678600" cy="294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81000" y="1759950"/>
            <a:ext cx="678600" cy="294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47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FoodModel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62844"/>
            <a:ext cx="4800600" cy="424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FoodModel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ComboBoxModel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3;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getElementAt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getElementAt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switch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0: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"Spinach"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"Cake"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case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"Should not be here."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9034" y="3331056"/>
            <a:ext cx="3886200" cy="107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getSelectedItem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getSelectedItem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"Cake"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9600" y="971550"/>
            <a:ext cx="3473400" cy="187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setSelectedItem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(Object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anItem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8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setSelectedObject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:"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anItem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8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kumimoji="0" lang="en-US" sz="8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removeListDataListener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7955"/>
            <a:ext cx="5867400" cy="342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FoodModel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FoodModel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pick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pick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  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(300, 200);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kumimoji="0" lang="en-US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EXIT_ON_CLOSE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1400" y="4019550"/>
            <a:ext cx="2082600" cy="294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52600" y="2038350"/>
            <a:ext cx="3352800" cy="3810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56" y="2884545"/>
            <a:ext cx="2151487" cy="18425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04528"/>
            <a:ext cx="2645905" cy="17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57151"/>
            <a:ext cx="6019800" cy="609600"/>
          </a:xfrm>
        </p:spPr>
        <p:txBody>
          <a:bodyPr/>
          <a:lstStyle/>
          <a:p>
            <a:r>
              <a:rPr lang="en-US" dirty="0"/>
              <a:t>Asynchronous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15" y="3943633"/>
            <a:ext cx="2281171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00" y="3940030"/>
            <a:ext cx="2252600" cy="994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600" y="209550"/>
            <a:ext cx="4267200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"Cake"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getElementAt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switch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case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0: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"Spinach"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case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case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return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"Pizza"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"Should not be here."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addListDataListener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getSelectedItem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3600" y="754741"/>
            <a:ext cx="3659400" cy="305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</a:rPr>
              <a:t>FoodModel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</a:rPr>
              <a:t>pm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</a:rPr>
              <a:t>...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"Change"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.addActionListener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ActionListener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actionPerformed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ActionEvent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if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.equals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Jello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"Cake"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Jello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listener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.contentsChanged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new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ListDataEvent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pick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ListDataEvent.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CONTENTS_CHANGED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1,1));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	    	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});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3446586"/>
            <a:ext cx="4093307" cy="1227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671652"/>
            <a:ext cx="5257800" cy="404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[]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colNames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"Sender"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"Date"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"Message"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Object[][]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"Bob"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Date(),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"How is everyone?"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"Brenda"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Date(),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"Is it time for lunch?"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"Tom"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Date(),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 vote for pizza!"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colNames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JScrollPane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BorderLayout.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CENTER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(500, 150);	  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		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kumimoji="0" lang="en-US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EXIT_ON_CLOSE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452</Words>
  <Application>Microsoft Office PowerPoint</Application>
  <PresentationFormat>On-screen Show (16:9)</PresentationFormat>
  <Paragraphs>305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Calibri</vt:lpstr>
      <vt:lpstr>Comic Sans MS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Swing and MVC</vt:lpstr>
      <vt:lpstr>See Also</vt:lpstr>
      <vt:lpstr>Data in the Component</vt:lpstr>
      <vt:lpstr>External Data Model</vt:lpstr>
      <vt:lpstr>ComboBoxModel&lt;?&gt;</vt:lpstr>
      <vt:lpstr>FoodModel</vt:lpstr>
      <vt:lpstr>Using the Model</vt:lpstr>
      <vt:lpstr>Asynchronous Changes</vt:lpstr>
      <vt:lpstr>JTable</vt:lpstr>
      <vt:lpstr>JTableModel</vt:lpstr>
      <vt:lpstr>Chat Model</vt:lpstr>
      <vt:lpstr>PowerPoint Presentation</vt:lpstr>
      <vt:lpstr>Chat Data</vt:lpstr>
      <vt:lpstr>Much More to JTable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337</cp:revision>
  <cp:lastPrinted>2015-07-06T21:44:19Z</cp:lastPrinted>
  <dcterms:created xsi:type="dcterms:W3CDTF">2015-07-04T21:12:26Z</dcterms:created>
  <dcterms:modified xsi:type="dcterms:W3CDTF">2016-07-30T13:34:31Z</dcterms:modified>
</cp:coreProperties>
</file>